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4" r:id="rId4"/>
    <p:sldId id="258" r:id="rId5"/>
    <p:sldId id="260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EC672D-86EE-491A-ABA5-B1E1B74A437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095057-391B-4B1B-B2FF-D3B3A278789A}" type="pres">
      <dgm:prSet presAssocID="{A2EC672D-86EE-491A-ABA5-B1E1B74A43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12D3F3F-CBE2-48E6-B995-DC0E94F64FA7}" type="presOf" srcId="{A2EC672D-86EE-491A-ABA5-B1E1B74A437C}" destId="{67095057-391B-4B1B-B2FF-D3B3A278789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105A63-8B86-4600-B3B5-63B932C61F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D5654A-01E2-4914-A386-D1FD58BA0D88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rgbClr val="FFFF00"/>
              </a:solidFill>
            </a:rPr>
            <a:t>давать и дарить</a:t>
          </a:r>
          <a:endParaRPr lang="ru-RU" sz="2000" dirty="0">
            <a:solidFill>
              <a:srgbClr val="FFFF00"/>
            </a:solidFill>
          </a:endParaRPr>
        </a:p>
      </dgm:t>
    </dgm:pt>
    <dgm:pt modelId="{2730096F-BF5E-4D35-BFB7-E204A0ABD4C7}" type="parTrans" cxnId="{1E045813-6E9A-4615-973E-BE7B86161289}">
      <dgm:prSet/>
      <dgm:spPr/>
      <dgm:t>
        <a:bodyPr/>
        <a:lstStyle/>
        <a:p>
          <a:endParaRPr lang="ru-RU"/>
        </a:p>
      </dgm:t>
    </dgm:pt>
    <dgm:pt modelId="{07557035-80A3-4989-96BB-88D21319340E}" type="sibTrans" cxnId="{1E045813-6E9A-4615-973E-BE7B86161289}">
      <dgm:prSet/>
      <dgm:spPr/>
      <dgm:t>
        <a:bodyPr/>
        <a:lstStyle/>
        <a:p>
          <a:endParaRPr lang="ru-RU"/>
        </a:p>
      </dgm:t>
    </dgm:pt>
    <dgm:pt modelId="{F3C4EC39-6D7A-4FFF-97CD-6CB3CD247A18}">
      <dgm:prSet custT="1"/>
      <dgm:spPr/>
      <dgm:t>
        <a:bodyPr/>
        <a:lstStyle/>
        <a:p>
          <a:r>
            <a:rPr lang="ru-RU" sz="2000" b="1" dirty="0" smtClean="0">
              <a:solidFill>
                <a:srgbClr val="FFFF00"/>
              </a:solidFill>
            </a:rPr>
            <a:t>сотрудничать и объединяться</a:t>
          </a:r>
          <a:endParaRPr lang="ru-RU" sz="2000" dirty="0">
            <a:solidFill>
              <a:srgbClr val="FFFF00"/>
            </a:solidFill>
          </a:endParaRPr>
        </a:p>
      </dgm:t>
    </dgm:pt>
    <dgm:pt modelId="{F86886A9-E870-42E9-9064-4B2EAC4D8DA1}" type="parTrans" cxnId="{AB527D58-D90A-4525-8B91-5EE7009C33B9}">
      <dgm:prSet/>
      <dgm:spPr/>
      <dgm:t>
        <a:bodyPr/>
        <a:lstStyle/>
        <a:p>
          <a:endParaRPr lang="ru-RU"/>
        </a:p>
      </dgm:t>
    </dgm:pt>
    <dgm:pt modelId="{71298B2D-221E-4C51-ABC1-EAEBDC258548}" type="sibTrans" cxnId="{AB527D58-D90A-4525-8B91-5EE7009C33B9}">
      <dgm:prSet/>
      <dgm:spPr/>
      <dgm:t>
        <a:bodyPr/>
        <a:lstStyle/>
        <a:p>
          <a:endParaRPr lang="ru-RU"/>
        </a:p>
      </dgm:t>
    </dgm:pt>
    <dgm:pt modelId="{A763CC71-6469-43B6-81A4-BAEF9F33E72A}">
      <dgm:prSet/>
      <dgm:spPr/>
      <dgm:t>
        <a:bodyPr/>
        <a:lstStyle/>
        <a:p>
          <a:pPr algn="ctr"/>
          <a:r>
            <a:rPr lang="ru-RU" i="0" dirty="0" smtClean="0">
              <a:solidFill>
                <a:srgbClr val="FFFF00"/>
              </a:solidFill>
            </a:rPr>
            <a:t>управлять интеллектом</a:t>
          </a:r>
          <a:endParaRPr lang="ru-RU" i="0" dirty="0">
            <a:solidFill>
              <a:srgbClr val="FFFF00"/>
            </a:solidFill>
          </a:endParaRPr>
        </a:p>
      </dgm:t>
    </dgm:pt>
    <dgm:pt modelId="{1B730268-26B3-44E6-88B6-46B881832453}" type="parTrans" cxnId="{74E3B624-8073-4145-A910-93590E931C56}">
      <dgm:prSet/>
      <dgm:spPr/>
      <dgm:t>
        <a:bodyPr/>
        <a:lstStyle/>
        <a:p>
          <a:endParaRPr lang="ru-RU"/>
        </a:p>
      </dgm:t>
    </dgm:pt>
    <dgm:pt modelId="{0B124863-8514-465E-96A6-AE91985C5BC9}" type="sibTrans" cxnId="{74E3B624-8073-4145-A910-93590E931C56}">
      <dgm:prSet/>
      <dgm:spPr/>
      <dgm:t>
        <a:bodyPr/>
        <a:lstStyle/>
        <a:p>
          <a:endParaRPr lang="ru-RU"/>
        </a:p>
      </dgm:t>
    </dgm:pt>
    <dgm:pt modelId="{ADD6FA5E-36BC-4DAF-A7D3-08B57F7DEB9F}">
      <dgm:prSet/>
      <dgm:spPr/>
      <dgm:t>
        <a:bodyPr/>
        <a:lstStyle/>
        <a:p>
          <a:r>
            <a:rPr lang="ru-RU" dirty="0" smtClean="0">
              <a:solidFill>
                <a:srgbClr val="FFFF00"/>
              </a:solidFill>
            </a:rPr>
            <a:t>Новое поколение созидательно</a:t>
          </a:r>
          <a:endParaRPr lang="ru-RU" dirty="0">
            <a:solidFill>
              <a:srgbClr val="FFFF00"/>
            </a:solidFill>
          </a:endParaRPr>
        </a:p>
      </dgm:t>
    </dgm:pt>
    <dgm:pt modelId="{D9ABAAB3-C53A-46A9-B280-6B77CE636749}" type="parTrans" cxnId="{7C44F368-F4FA-450A-8684-EE71239F140A}">
      <dgm:prSet/>
      <dgm:spPr/>
      <dgm:t>
        <a:bodyPr/>
        <a:lstStyle/>
        <a:p>
          <a:endParaRPr lang="ru-RU"/>
        </a:p>
      </dgm:t>
    </dgm:pt>
    <dgm:pt modelId="{5C9FCBB7-EC9A-43BA-9182-208D5C8C73E4}" type="sibTrans" cxnId="{7C44F368-F4FA-450A-8684-EE71239F140A}">
      <dgm:prSet/>
      <dgm:spPr/>
      <dgm:t>
        <a:bodyPr/>
        <a:lstStyle/>
        <a:p>
          <a:endParaRPr lang="ru-RU"/>
        </a:p>
      </dgm:t>
    </dgm:pt>
    <dgm:pt modelId="{52B435A0-1813-47A5-9303-1CED945CBD5D}" type="pres">
      <dgm:prSet presAssocID="{E0105A63-8B86-4600-B3B5-63B932C61F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5180476-7ABD-4433-8C82-E1750024010E}" type="pres">
      <dgm:prSet presAssocID="{23D5654A-01E2-4914-A386-D1FD58BA0D88}" presName="parentText" presStyleLbl="node1" presStyleIdx="0" presStyleCnt="4" custScaleY="20723" custLinFactY="-537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B1F602-BAA8-403C-9284-0322C7B41127}" type="pres">
      <dgm:prSet presAssocID="{07557035-80A3-4989-96BB-88D21319340E}" presName="spacer" presStyleCnt="0"/>
      <dgm:spPr/>
    </dgm:pt>
    <dgm:pt modelId="{1EEFE0FF-374F-46C9-A757-D39ADA9B05AB}" type="pres">
      <dgm:prSet presAssocID="{F3C4EC39-6D7A-4FFF-97CD-6CB3CD247A18}" presName="parentText" presStyleLbl="node1" presStyleIdx="1" presStyleCnt="4" custScaleY="25637" custLinFactY="-222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5AE766-B59E-4B6B-8298-59356A3821FB}" type="pres">
      <dgm:prSet presAssocID="{71298B2D-221E-4C51-ABC1-EAEBDC258548}" presName="spacer" presStyleCnt="0"/>
      <dgm:spPr/>
    </dgm:pt>
    <dgm:pt modelId="{0518F923-799B-49D0-9C85-A100EADA696B}" type="pres">
      <dgm:prSet presAssocID="{A763CC71-6469-43B6-81A4-BAEF9F33E72A}" presName="parentText" presStyleLbl="node1" presStyleIdx="2" presStyleCnt="4" custScaleY="26353" custLinFactNeighborY="4812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936D7-FFC2-4A0E-9C7F-6ABF86E854EA}" type="pres">
      <dgm:prSet presAssocID="{0B124863-8514-465E-96A6-AE91985C5BC9}" presName="spacer" presStyleCnt="0"/>
      <dgm:spPr/>
    </dgm:pt>
    <dgm:pt modelId="{6F559CD8-9FAE-4885-9BB4-9E8745434CFC}" type="pres">
      <dgm:prSet presAssocID="{ADD6FA5E-36BC-4DAF-A7D3-08B57F7DEB9F}" presName="parentText" presStyleLbl="node1" presStyleIdx="3" presStyleCnt="4" custScaleY="33013" custLinFactY="355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451CB1-D911-494B-A95B-5B0C889C0B4B}" type="presOf" srcId="{23D5654A-01E2-4914-A386-D1FD58BA0D88}" destId="{35180476-7ABD-4433-8C82-E1750024010E}" srcOrd="0" destOrd="0" presId="urn:microsoft.com/office/officeart/2005/8/layout/vList2"/>
    <dgm:cxn modelId="{1E045813-6E9A-4615-973E-BE7B86161289}" srcId="{E0105A63-8B86-4600-B3B5-63B932C61FD7}" destId="{23D5654A-01E2-4914-A386-D1FD58BA0D88}" srcOrd="0" destOrd="0" parTransId="{2730096F-BF5E-4D35-BFB7-E204A0ABD4C7}" sibTransId="{07557035-80A3-4989-96BB-88D21319340E}"/>
    <dgm:cxn modelId="{74E3B624-8073-4145-A910-93590E931C56}" srcId="{E0105A63-8B86-4600-B3B5-63B932C61FD7}" destId="{A763CC71-6469-43B6-81A4-BAEF9F33E72A}" srcOrd="2" destOrd="0" parTransId="{1B730268-26B3-44E6-88B6-46B881832453}" sibTransId="{0B124863-8514-465E-96A6-AE91985C5BC9}"/>
    <dgm:cxn modelId="{FC3AE430-25B9-4B2C-AAE0-B971E4104D8C}" type="presOf" srcId="{A763CC71-6469-43B6-81A4-BAEF9F33E72A}" destId="{0518F923-799B-49D0-9C85-A100EADA696B}" srcOrd="0" destOrd="0" presId="urn:microsoft.com/office/officeart/2005/8/layout/vList2"/>
    <dgm:cxn modelId="{7C44F368-F4FA-450A-8684-EE71239F140A}" srcId="{E0105A63-8B86-4600-B3B5-63B932C61FD7}" destId="{ADD6FA5E-36BC-4DAF-A7D3-08B57F7DEB9F}" srcOrd="3" destOrd="0" parTransId="{D9ABAAB3-C53A-46A9-B280-6B77CE636749}" sibTransId="{5C9FCBB7-EC9A-43BA-9182-208D5C8C73E4}"/>
    <dgm:cxn modelId="{2122CB60-9360-43FA-9102-C630D5E07BB2}" type="presOf" srcId="{E0105A63-8B86-4600-B3B5-63B932C61FD7}" destId="{52B435A0-1813-47A5-9303-1CED945CBD5D}" srcOrd="0" destOrd="0" presId="urn:microsoft.com/office/officeart/2005/8/layout/vList2"/>
    <dgm:cxn modelId="{7A3990DB-1B35-4FF2-84F7-896DD449ACDC}" type="presOf" srcId="{F3C4EC39-6D7A-4FFF-97CD-6CB3CD247A18}" destId="{1EEFE0FF-374F-46C9-A757-D39ADA9B05AB}" srcOrd="0" destOrd="0" presId="urn:microsoft.com/office/officeart/2005/8/layout/vList2"/>
    <dgm:cxn modelId="{7619DD6E-DB59-4A77-BD49-4366309DB032}" type="presOf" srcId="{ADD6FA5E-36BC-4DAF-A7D3-08B57F7DEB9F}" destId="{6F559CD8-9FAE-4885-9BB4-9E8745434CFC}" srcOrd="0" destOrd="0" presId="urn:microsoft.com/office/officeart/2005/8/layout/vList2"/>
    <dgm:cxn modelId="{AB527D58-D90A-4525-8B91-5EE7009C33B9}" srcId="{E0105A63-8B86-4600-B3B5-63B932C61FD7}" destId="{F3C4EC39-6D7A-4FFF-97CD-6CB3CD247A18}" srcOrd="1" destOrd="0" parTransId="{F86886A9-E870-42E9-9064-4B2EAC4D8DA1}" sibTransId="{71298B2D-221E-4C51-ABC1-EAEBDC258548}"/>
    <dgm:cxn modelId="{0228E1CB-8DCC-4203-A138-92D6C63D7369}" type="presParOf" srcId="{52B435A0-1813-47A5-9303-1CED945CBD5D}" destId="{35180476-7ABD-4433-8C82-E1750024010E}" srcOrd="0" destOrd="0" presId="urn:microsoft.com/office/officeart/2005/8/layout/vList2"/>
    <dgm:cxn modelId="{903B466D-DC36-42A1-8B0E-59C89D86A16D}" type="presParOf" srcId="{52B435A0-1813-47A5-9303-1CED945CBD5D}" destId="{D1B1F602-BAA8-403C-9284-0322C7B41127}" srcOrd="1" destOrd="0" presId="urn:microsoft.com/office/officeart/2005/8/layout/vList2"/>
    <dgm:cxn modelId="{0E191F8E-1532-491B-B50A-E54DFFAC9292}" type="presParOf" srcId="{52B435A0-1813-47A5-9303-1CED945CBD5D}" destId="{1EEFE0FF-374F-46C9-A757-D39ADA9B05AB}" srcOrd="2" destOrd="0" presId="urn:microsoft.com/office/officeart/2005/8/layout/vList2"/>
    <dgm:cxn modelId="{443B8EE5-7F40-4980-8384-7F96B3931B4F}" type="presParOf" srcId="{52B435A0-1813-47A5-9303-1CED945CBD5D}" destId="{515AE766-B59E-4B6B-8298-59356A3821FB}" srcOrd="3" destOrd="0" presId="urn:microsoft.com/office/officeart/2005/8/layout/vList2"/>
    <dgm:cxn modelId="{8DA92F68-EDAE-4125-A54A-D684A8C22132}" type="presParOf" srcId="{52B435A0-1813-47A5-9303-1CED945CBD5D}" destId="{0518F923-799B-49D0-9C85-A100EADA696B}" srcOrd="4" destOrd="0" presId="urn:microsoft.com/office/officeart/2005/8/layout/vList2"/>
    <dgm:cxn modelId="{8A7AF06E-19C2-4250-936B-2B51A78128BB}" type="presParOf" srcId="{52B435A0-1813-47A5-9303-1CED945CBD5D}" destId="{F80936D7-FFC2-4A0E-9C7F-6ABF86E854EA}" srcOrd="5" destOrd="0" presId="urn:microsoft.com/office/officeart/2005/8/layout/vList2"/>
    <dgm:cxn modelId="{750FA34B-9B10-40E1-9701-5039F156236A}" type="presParOf" srcId="{52B435A0-1813-47A5-9303-1CED945CBD5D}" destId="{6F559CD8-9FAE-4885-9BB4-9E8745434CF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FA5ECA-AAB4-49A6-BB04-BE083201C4E1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45CBCB-59C7-47A6-B090-9E3F9EA8D330}">
      <dgm:prSet phldrT="[Текст]" custT="1"/>
      <dgm:spPr/>
      <dgm:t>
        <a:bodyPr/>
        <a:lstStyle/>
        <a:p>
          <a:pPr algn="ctr"/>
          <a:r>
            <a:rPr lang="ru-RU" sz="2000" b="1" i="1" dirty="0" smtClean="0">
              <a:solidFill>
                <a:srgbClr val="FFFF00"/>
              </a:solidFill>
            </a:rPr>
            <a:t>иметь и захватывать</a:t>
          </a:r>
          <a:endParaRPr lang="ru-RU" sz="2000" b="1" dirty="0">
            <a:solidFill>
              <a:srgbClr val="FFFF00"/>
            </a:solidFill>
          </a:endParaRPr>
        </a:p>
      </dgm:t>
    </dgm:pt>
    <dgm:pt modelId="{BBB6D202-AAA6-4863-BD62-98AB2B191653}" type="parTrans" cxnId="{1FB942A0-D875-418C-B23D-0406247DC160}">
      <dgm:prSet/>
      <dgm:spPr/>
      <dgm:t>
        <a:bodyPr/>
        <a:lstStyle/>
        <a:p>
          <a:endParaRPr lang="ru-RU"/>
        </a:p>
      </dgm:t>
    </dgm:pt>
    <dgm:pt modelId="{34B56534-671F-4A08-9925-2D85A5F7608D}" type="sibTrans" cxnId="{1FB942A0-D875-418C-B23D-0406247DC160}">
      <dgm:prSet/>
      <dgm:spPr/>
      <dgm:t>
        <a:bodyPr/>
        <a:lstStyle/>
        <a:p>
          <a:endParaRPr lang="ru-RU"/>
        </a:p>
      </dgm:t>
    </dgm:pt>
    <dgm:pt modelId="{1E08E191-EB13-466C-8CB8-293FF8F80D30}">
      <dgm:prSet phldrT="[Текст]"/>
      <dgm:spPr/>
      <dgm:t>
        <a:bodyPr/>
        <a:lstStyle/>
        <a:p>
          <a:endParaRPr lang="ru-RU" dirty="0"/>
        </a:p>
      </dgm:t>
    </dgm:pt>
    <dgm:pt modelId="{DDC758FA-BFD9-41FB-B9C3-3D5E751C107F}" type="parTrans" cxnId="{97AD8103-F865-4295-85B1-3027D1387F8C}">
      <dgm:prSet/>
      <dgm:spPr/>
      <dgm:t>
        <a:bodyPr/>
        <a:lstStyle/>
        <a:p>
          <a:endParaRPr lang="ru-RU"/>
        </a:p>
      </dgm:t>
    </dgm:pt>
    <dgm:pt modelId="{7968054C-9FF4-41E1-B1EA-57ACB0052B69}" type="sibTrans" cxnId="{97AD8103-F865-4295-85B1-3027D1387F8C}">
      <dgm:prSet/>
      <dgm:spPr/>
      <dgm:t>
        <a:bodyPr/>
        <a:lstStyle/>
        <a:p>
          <a:endParaRPr lang="ru-RU"/>
        </a:p>
      </dgm:t>
    </dgm:pt>
    <dgm:pt modelId="{285536B5-BB90-4C19-9306-81CD5F71CB94}">
      <dgm:prSet phldrT="[Текст]" custT="1"/>
      <dgm:spPr/>
      <dgm:t>
        <a:bodyPr/>
        <a:lstStyle/>
        <a:p>
          <a:r>
            <a:rPr lang="ru-RU" sz="2000" i="1" dirty="0" smtClean="0">
              <a:solidFill>
                <a:srgbClr val="FFFF00"/>
              </a:solidFill>
            </a:rPr>
            <a:t>Современное поколение разрушительно</a:t>
          </a:r>
          <a:endParaRPr lang="ru-RU" sz="2000" i="1" dirty="0">
            <a:solidFill>
              <a:srgbClr val="FFFF00"/>
            </a:solidFill>
          </a:endParaRPr>
        </a:p>
      </dgm:t>
    </dgm:pt>
    <dgm:pt modelId="{51B12F23-1439-4752-8CDE-24FBE3C4C0D1}" type="parTrans" cxnId="{6563A8CE-1554-4491-9C9A-CEC23FA48DE0}">
      <dgm:prSet/>
      <dgm:spPr/>
      <dgm:t>
        <a:bodyPr/>
        <a:lstStyle/>
        <a:p>
          <a:endParaRPr lang="ru-RU"/>
        </a:p>
      </dgm:t>
    </dgm:pt>
    <dgm:pt modelId="{050FB987-C35D-4202-8821-6261D6834E7F}" type="sibTrans" cxnId="{6563A8CE-1554-4491-9C9A-CEC23FA48DE0}">
      <dgm:prSet/>
      <dgm:spPr/>
      <dgm:t>
        <a:bodyPr/>
        <a:lstStyle/>
        <a:p>
          <a:endParaRPr lang="ru-RU"/>
        </a:p>
      </dgm:t>
    </dgm:pt>
    <dgm:pt modelId="{74DA503E-41C0-49D3-A880-9561EF2F5AC8}">
      <dgm:prSet phldrT="[Текст]"/>
      <dgm:spPr/>
      <dgm:t>
        <a:bodyPr/>
        <a:lstStyle/>
        <a:p>
          <a:endParaRPr lang="ru-RU" dirty="0"/>
        </a:p>
      </dgm:t>
    </dgm:pt>
    <dgm:pt modelId="{8ADDEF23-4670-4A76-91C0-C80202FC4E70}" type="parTrans" cxnId="{C80E9FA5-DDD4-4753-A3C8-10D1C95FFFA9}">
      <dgm:prSet/>
      <dgm:spPr/>
      <dgm:t>
        <a:bodyPr/>
        <a:lstStyle/>
        <a:p>
          <a:endParaRPr lang="ru-RU"/>
        </a:p>
      </dgm:t>
    </dgm:pt>
    <dgm:pt modelId="{D51CF26E-D8E1-4F8E-9B59-A985FC874304}" type="sibTrans" cxnId="{C80E9FA5-DDD4-4753-A3C8-10D1C95FFFA9}">
      <dgm:prSet/>
      <dgm:spPr/>
      <dgm:t>
        <a:bodyPr/>
        <a:lstStyle/>
        <a:p>
          <a:endParaRPr lang="ru-RU"/>
        </a:p>
      </dgm:t>
    </dgm:pt>
    <dgm:pt modelId="{12E46B23-CE2A-4BD1-B174-E0E0B3D74B76}">
      <dgm:prSet custT="1"/>
      <dgm:spPr/>
      <dgm:t>
        <a:bodyPr/>
        <a:lstStyle/>
        <a:p>
          <a:r>
            <a:rPr lang="ru-RU" sz="2000" i="1" dirty="0" smtClean="0">
              <a:solidFill>
                <a:srgbClr val="FFFF00"/>
              </a:solidFill>
            </a:rPr>
            <a:t>Владение научными знаниями</a:t>
          </a:r>
          <a:r>
            <a:rPr lang="ru-RU" sz="1600" i="1" dirty="0" smtClean="0">
              <a:solidFill>
                <a:srgbClr val="FFFF00"/>
              </a:solidFill>
            </a:rPr>
            <a:t> </a:t>
          </a:r>
          <a:endParaRPr lang="ru-RU" sz="1600" dirty="0">
            <a:solidFill>
              <a:srgbClr val="FFFF00"/>
            </a:solidFill>
          </a:endParaRPr>
        </a:p>
      </dgm:t>
    </dgm:pt>
    <dgm:pt modelId="{88D331FA-F6E8-468E-92DE-7C7174527C4E}" type="parTrans" cxnId="{BE75A50B-14B1-47F0-8D7E-F6DDCAD4F1BE}">
      <dgm:prSet/>
      <dgm:spPr/>
      <dgm:t>
        <a:bodyPr/>
        <a:lstStyle/>
        <a:p>
          <a:endParaRPr lang="ru-RU"/>
        </a:p>
      </dgm:t>
    </dgm:pt>
    <dgm:pt modelId="{26168413-7C1C-4AA2-9E6F-C6A26420EC18}" type="sibTrans" cxnId="{BE75A50B-14B1-47F0-8D7E-F6DDCAD4F1BE}">
      <dgm:prSet/>
      <dgm:spPr/>
      <dgm:t>
        <a:bodyPr/>
        <a:lstStyle/>
        <a:p>
          <a:endParaRPr lang="ru-RU"/>
        </a:p>
      </dgm:t>
    </dgm:pt>
    <dgm:pt modelId="{6E8DE08C-73A2-404E-8264-0D9F4461E16C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800" b="1" i="1" dirty="0" smtClean="0">
              <a:solidFill>
                <a:srgbClr val="FFFF00"/>
              </a:solidFill>
            </a:rPr>
            <a:t>соревноваться и конкурировать</a:t>
          </a:r>
          <a:endParaRPr lang="ru-RU" sz="1800" b="1" dirty="0">
            <a:solidFill>
              <a:srgbClr val="FFFF00"/>
            </a:solidFill>
          </a:endParaRPr>
        </a:p>
      </dgm:t>
    </dgm:pt>
    <dgm:pt modelId="{FF543609-EC6B-4BF7-9EAD-85F779E66B14}" type="parTrans" cxnId="{CD521D87-EBC4-47CD-B278-C3E037047613}">
      <dgm:prSet/>
      <dgm:spPr/>
      <dgm:t>
        <a:bodyPr/>
        <a:lstStyle/>
        <a:p>
          <a:endParaRPr lang="ru-RU"/>
        </a:p>
      </dgm:t>
    </dgm:pt>
    <dgm:pt modelId="{B579CBBA-9251-4269-8597-5E4EAE530C12}" type="sibTrans" cxnId="{CD521D87-EBC4-47CD-B278-C3E037047613}">
      <dgm:prSet/>
      <dgm:spPr/>
      <dgm:t>
        <a:bodyPr/>
        <a:lstStyle/>
        <a:p>
          <a:endParaRPr lang="ru-RU"/>
        </a:p>
      </dgm:t>
    </dgm:pt>
    <dgm:pt modelId="{D0D07BCE-A317-4412-A2D7-3CFC40966CAB}" type="pres">
      <dgm:prSet presAssocID="{2DFA5ECA-AAB4-49A6-BB04-BE083201C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D8137A-C7F9-4F4B-B0AC-AF8F13A5EC9E}" type="pres">
      <dgm:prSet presAssocID="{2545CBCB-59C7-47A6-B090-9E3F9EA8D330}" presName="parentText" presStyleLbl="node1" presStyleIdx="0" presStyleCnt="4" custScaleY="54853" custLinFactNeighborX="1705" custLinFactNeighborY="4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D71F63-BE05-4D5F-B306-69D80481D902}" type="pres">
      <dgm:prSet presAssocID="{2545CBCB-59C7-47A6-B090-9E3F9EA8D33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57717-D9D4-403A-A132-C9C3446E0492}" type="pres">
      <dgm:prSet presAssocID="{6E8DE08C-73A2-404E-8264-0D9F4461E16C}" presName="parentText" presStyleLbl="node1" presStyleIdx="1" presStyleCnt="4" custScaleY="84758" custLinFactY="-1871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E57AD-D526-4276-8F0F-C5068687529D}" type="pres">
      <dgm:prSet presAssocID="{B579CBBA-9251-4269-8597-5E4EAE530C12}" presName="spacer" presStyleCnt="0"/>
      <dgm:spPr/>
    </dgm:pt>
    <dgm:pt modelId="{427908A9-86EC-4449-BE44-42A9F2DF436F}" type="pres">
      <dgm:prSet presAssocID="{12E46B23-CE2A-4BD1-B174-E0E0B3D74B76}" presName="parentText" presStyleLbl="node1" presStyleIdx="2" presStyleCnt="4" custScaleY="71268" custLinFactY="341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EF698-FA57-4131-87A4-ACD76EB0ECBA}" type="pres">
      <dgm:prSet presAssocID="{26168413-7C1C-4AA2-9E6F-C6A26420EC18}" presName="spacer" presStyleCnt="0"/>
      <dgm:spPr/>
    </dgm:pt>
    <dgm:pt modelId="{61FF0C3B-597B-4D04-88D5-38F2008538B3}" type="pres">
      <dgm:prSet presAssocID="{285536B5-BB90-4C19-9306-81CD5F71CB94}" presName="parentText" presStyleLbl="node1" presStyleIdx="3" presStyleCnt="4" custLinFactNeighborX="1682" custLinFactNeighborY="892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2845FF-3421-4E30-8041-3FD01FE4EBE0}" type="pres">
      <dgm:prSet presAssocID="{285536B5-BB90-4C19-9306-81CD5F71CB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F9EE0D-BB97-4CBB-B615-B889F453EC84}" type="presOf" srcId="{2DFA5ECA-AAB4-49A6-BB04-BE083201C4E1}" destId="{D0D07BCE-A317-4412-A2D7-3CFC40966CAB}" srcOrd="0" destOrd="0" presId="urn:microsoft.com/office/officeart/2005/8/layout/vList2"/>
    <dgm:cxn modelId="{C80E9FA5-DDD4-4753-A3C8-10D1C95FFFA9}" srcId="{285536B5-BB90-4C19-9306-81CD5F71CB94}" destId="{74DA503E-41C0-49D3-A880-9561EF2F5AC8}" srcOrd="0" destOrd="0" parTransId="{8ADDEF23-4670-4A76-91C0-C80202FC4E70}" sibTransId="{D51CF26E-D8E1-4F8E-9B59-A985FC874304}"/>
    <dgm:cxn modelId="{6563A8CE-1554-4491-9C9A-CEC23FA48DE0}" srcId="{2DFA5ECA-AAB4-49A6-BB04-BE083201C4E1}" destId="{285536B5-BB90-4C19-9306-81CD5F71CB94}" srcOrd="3" destOrd="0" parTransId="{51B12F23-1439-4752-8CDE-24FBE3C4C0D1}" sibTransId="{050FB987-C35D-4202-8821-6261D6834E7F}"/>
    <dgm:cxn modelId="{9971A55C-8FDA-4924-A4F8-60BEEEEC1AB8}" type="presOf" srcId="{12E46B23-CE2A-4BD1-B174-E0E0B3D74B76}" destId="{427908A9-86EC-4449-BE44-42A9F2DF436F}" srcOrd="0" destOrd="0" presId="urn:microsoft.com/office/officeart/2005/8/layout/vList2"/>
    <dgm:cxn modelId="{1FB942A0-D875-418C-B23D-0406247DC160}" srcId="{2DFA5ECA-AAB4-49A6-BB04-BE083201C4E1}" destId="{2545CBCB-59C7-47A6-B090-9E3F9EA8D330}" srcOrd="0" destOrd="0" parTransId="{BBB6D202-AAA6-4863-BD62-98AB2B191653}" sibTransId="{34B56534-671F-4A08-9925-2D85A5F7608D}"/>
    <dgm:cxn modelId="{0EBA84CE-D463-4832-985C-8C8ACF63F20A}" type="presOf" srcId="{74DA503E-41C0-49D3-A880-9561EF2F5AC8}" destId="{432845FF-3421-4E30-8041-3FD01FE4EBE0}" srcOrd="0" destOrd="0" presId="urn:microsoft.com/office/officeart/2005/8/layout/vList2"/>
    <dgm:cxn modelId="{CD521D87-EBC4-47CD-B278-C3E037047613}" srcId="{2DFA5ECA-AAB4-49A6-BB04-BE083201C4E1}" destId="{6E8DE08C-73A2-404E-8264-0D9F4461E16C}" srcOrd="1" destOrd="0" parTransId="{FF543609-EC6B-4BF7-9EAD-85F779E66B14}" sibTransId="{B579CBBA-9251-4269-8597-5E4EAE530C12}"/>
    <dgm:cxn modelId="{EE0C78B1-BC4E-423A-AB79-0849D3554A6F}" type="presOf" srcId="{285536B5-BB90-4C19-9306-81CD5F71CB94}" destId="{61FF0C3B-597B-4D04-88D5-38F2008538B3}" srcOrd="0" destOrd="0" presId="urn:microsoft.com/office/officeart/2005/8/layout/vList2"/>
    <dgm:cxn modelId="{875C89A4-8921-49BA-8F26-6A08C46471DC}" type="presOf" srcId="{1E08E191-EB13-466C-8CB8-293FF8F80D30}" destId="{6AD71F63-BE05-4D5F-B306-69D80481D902}" srcOrd="0" destOrd="0" presId="urn:microsoft.com/office/officeart/2005/8/layout/vList2"/>
    <dgm:cxn modelId="{B50D0B69-8893-4594-B5A3-B1CCCF82EB02}" type="presOf" srcId="{2545CBCB-59C7-47A6-B090-9E3F9EA8D330}" destId="{BCD8137A-C7F9-4F4B-B0AC-AF8F13A5EC9E}" srcOrd="0" destOrd="0" presId="urn:microsoft.com/office/officeart/2005/8/layout/vList2"/>
    <dgm:cxn modelId="{BE75A50B-14B1-47F0-8D7E-F6DDCAD4F1BE}" srcId="{2DFA5ECA-AAB4-49A6-BB04-BE083201C4E1}" destId="{12E46B23-CE2A-4BD1-B174-E0E0B3D74B76}" srcOrd="2" destOrd="0" parTransId="{88D331FA-F6E8-468E-92DE-7C7174527C4E}" sibTransId="{26168413-7C1C-4AA2-9E6F-C6A26420EC18}"/>
    <dgm:cxn modelId="{D57DED73-594E-446B-A609-904B09C896E3}" type="presOf" srcId="{6E8DE08C-73A2-404E-8264-0D9F4461E16C}" destId="{9A157717-D9D4-403A-A132-C9C3446E0492}" srcOrd="0" destOrd="0" presId="urn:microsoft.com/office/officeart/2005/8/layout/vList2"/>
    <dgm:cxn modelId="{97AD8103-F865-4295-85B1-3027D1387F8C}" srcId="{2545CBCB-59C7-47A6-B090-9E3F9EA8D330}" destId="{1E08E191-EB13-466C-8CB8-293FF8F80D30}" srcOrd="0" destOrd="0" parTransId="{DDC758FA-BFD9-41FB-B9C3-3D5E751C107F}" sibTransId="{7968054C-9FF4-41E1-B1EA-57ACB0052B69}"/>
    <dgm:cxn modelId="{E331843C-246D-4067-AAD5-A0554BD3E244}" type="presParOf" srcId="{D0D07BCE-A317-4412-A2D7-3CFC40966CAB}" destId="{BCD8137A-C7F9-4F4B-B0AC-AF8F13A5EC9E}" srcOrd="0" destOrd="0" presId="urn:microsoft.com/office/officeart/2005/8/layout/vList2"/>
    <dgm:cxn modelId="{7A1C7C5B-10A7-4BFE-BD91-6CD4B6244577}" type="presParOf" srcId="{D0D07BCE-A317-4412-A2D7-3CFC40966CAB}" destId="{6AD71F63-BE05-4D5F-B306-69D80481D902}" srcOrd="1" destOrd="0" presId="urn:microsoft.com/office/officeart/2005/8/layout/vList2"/>
    <dgm:cxn modelId="{83DFA14A-579A-4756-98DE-0BEBD77641C6}" type="presParOf" srcId="{D0D07BCE-A317-4412-A2D7-3CFC40966CAB}" destId="{9A157717-D9D4-403A-A132-C9C3446E0492}" srcOrd="2" destOrd="0" presId="urn:microsoft.com/office/officeart/2005/8/layout/vList2"/>
    <dgm:cxn modelId="{3D47EE08-3BD4-444C-BB6D-8650B376B839}" type="presParOf" srcId="{D0D07BCE-A317-4412-A2D7-3CFC40966CAB}" destId="{075E57AD-D526-4276-8F0F-C5068687529D}" srcOrd="3" destOrd="0" presId="urn:microsoft.com/office/officeart/2005/8/layout/vList2"/>
    <dgm:cxn modelId="{A63ACA93-FF9B-40B8-B86D-669E3A6A913A}" type="presParOf" srcId="{D0D07BCE-A317-4412-A2D7-3CFC40966CAB}" destId="{427908A9-86EC-4449-BE44-42A9F2DF436F}" srcOrd="4" destOrd="0" presId="urn:microsoft.com/office/officeart/2005/8/layout/vList2"/>
    <dgm:cxn modelId="{29F050F5-F189-4319-B311-BF10E87CD3AC}" type="presParOf" srcId="{D0D07BCE-A317-4412-A2D7-3CFC40966CAB}" destId="{1CFEF698-FA57-4131-87A4-ACD76EB0ECBA}" srcOrd="5" destOrd="0" presId="urn:microsoft.com/office/officeart/2005/8/layout/vList2"/>
    <dgm:cxn modelId="{92766EC4-B916-4C16-A67D-C62DF2BA4014}" type="presParOf" srcId="{D0D07BCE-A317-4412-A2D7-3CFC40966CAB}" destId="{61FF0C3B-597B-4D04-88D5-38F2008538B3}" srcOrd="6" destOrd="0" presId="urn:microsoft.com/office/officeart/2005/8/layout/vList2"/>
    <dgm:cxn modelId="{D91F7377-6420-4F51-814A-9658D7EDAD6D}" type="presParOf" srcId="{D0D07BCE-A317-4412-A2D7-3CFC40966CAB}" destId="{432845FF-3421-4E30-8041-3FD01FE4EBE0}" srcOrd="7" destOrd="0" presId="urn:microsoft.com/office/officeart/2005/8/layout/vList2"/>
  </dgm:cxnLst>
  <dgm:bg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180476-7ABD-4433-8C82-E1750024010E}">
      <dsp:nvSpPr>
        <dsp:cNvPr id="0" name=""/>
        <dsp:cNvSpPr/>
      </dsp:nvSpPr>
      <dsp:spPr>
        <a:xfrm>
          <a:off x="0" y="142868"/>
          <a:ext cx="4041775" cy="5100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давать и дарить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0" y="142868"/>
        <a:ext cx="4041775" cy="510073"/>
      </dsp:txXfrm>
    </dsp:sp>
    <dsp:sp modelId="{1EEFE0FF-374F-46C9-A757-D39ADA9B05AB}">
      <dsp:nvSpPr>
        <dsp:cNvPr id="0" name=""/>
        <dsp:cNvSpPr/>
      </dsp:nvSpPr>
      <dsp:spPr>
        <a:xfrm>
          <a:off x="0" y="857245"/>
          <a:ext cx="4041775" cy="6310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FFFF00"/>
              </a:solidFill>
            </a:rPr>
            <a:t>сотрудничать и объединяться</a:t>
          </a:r>
          <a:endParaRPr lang="ru-RU" sz="2000" kern="1200" dirty="0">
            <a:solidFill>
              <a:srgbClr val="FFFF00"/>
            </a:solidFill>
          </a:endParaRPr>
        </a:p>
      </dsp:txBody>
      <dsp:txXfrm>
        <a:off x="0" y="857245"/>
        <a:ext cx="4041775" cy="631025"/>
      </dsp:txXfrm>
    </dsp:sp>
    <dsp:sp modelId="{0518F923-799B-49D0-9C85-A100EADA696B}">
      <dsp:nvSpPr>
        <dsp:cNvPr id="0" name=""/>
        <dsp:cNvSpPr/>
      </dsp:nvSpPr>
      <dsp:spPr>
        <a:xfrm>
          <a:off x="0" y="1857388"/>
          <a:ext cx="4041775" cy="648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i="0" kern="1200" dirty="0" smtClean="0">
              <a:solidFill>
                <a:srgbClr val="FFFF00"/>
              </a:solidFill>
            </a:rPr>
            <a:t>управлять интеллектом</a:t>
          </a:r>
          <a:endParaRPr lang="ru-RU" sz="2100" i="0" kern="1200" dirty="0">
            <a:solidFill>
              <a:srgbClr val="FFFF00"/>
            </a:solidFill>
          </a:endParaRPr>
        </a:p>
      </dsp:txBody>
      <dsp:txXfrm>
        <a:off x="0" y="1857388"/>
        <a:ext cx="4041775" cy="648649"/>
      </dsp:txXfrm>
    </dsp:sp>
    <dsp:sp modelId="{6F559CD8-9FAE-4885-9BB4-9E8745434CFC}">
      <dsp:nvSpPr>
        <dsp:cNvPr id="0" name=""/>
        <dsp:cNvSpPr/>
      </dsp:nvSpPr>
      <dsp:spPr>
        <a:xfrm>
          <a:off x="0" y="2786093"/>
          <a:ext cx="4041775" cy="8125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rgbClr val="FFFF00"/>
              </a:solidFill>
            </a:rPr>
            <a:t>Новое поколение созидательно</a:t>
          </a:r>
          <a:endParaRPr lang="ru-RU" sz="2100" kern="1200" dirty="0">
            <a:solidFill>
              <a:srgbClr val="FFFF00"/>
            </a:solidFill>
          </a:endParaRPr>
        </a:p>
      </dsp:txBody>
      <dsp:txXfrm>
        <a:off x="0" y="2786093"/>
        <a:ext cx="4041775" cy="81257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D8137A-C7F9-4F4B-B0AC-AF8F13A5EC9E}">
      <dsp:nvSpPr>
        <dsp:cNvPr id="0" name=""/>
        <dsp:cNvSpPr/>
      </dsp:nvSpPr>
      <dsp:spPr>
        <a:xfrm>
          <a:off x="0" y="12979"/>
          <a:ext cx="4248000" cy="433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FFFF00"/>
              </a:solidFill>
            </a:rPr>
            <a:t>иметь и захватывать</a:t>
          </a:r>
          <a:endParaRPr lang="ru-RU" sz="2000" b="1" kern="1200" dirty="0">
            <a:solidFill>
              <a:srgbClr val="FFFF00"/>
            </a:solidFill>
          </a:endParaRPr>
        </a:p>
      </dsp:txBody>
      <dsp:txXfrm>
        <a:off x="0" y="12979"/>
        <a:ext cx="4248000" cy="433843"/>
      </dsp:txXfrm>
    </dsp:sp>
    <dsp:sp modelId="{6AD71F63-BE05-4D5F-B306-69D80481D902}">
      <dsp:nvSpPr>
        <dsp:cNvPr id="0" name=""/>
        <dsp:cNvSpPr/>
      </dsp:nvSpPr>
      <dsp:spPr>
        <a:xfrm>
          <a:off x="0" y="445001"/>
          <a:ext cx="42480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87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/>
        </a:p>
      </dsp:txBody>
      <dsp:txXfrm>
        <a:off x="0" y="445001"/>
        <a:ext cx="4248000" cy="430560"/>
      </dsp:txXfrm>
    </dsp:sp>
    <dsp:sp modelId="{9A157717-D9D4-403A-A132-C9C3446E0492}">
      <dsp:nvSpPr>
        <dsp:cNvPr id="0" name=""/>
        <dsp:cNvSpPr/>
      </dsp:nvSpPr>
      <dsp:spPr>
        <a:xfrm>
          <a:off x="0" y="652676"/>
          <a:ext cx="4248000" cy="670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dirty="0" smtClean="0">
              <a:solidFill>
                <a:srgbClr val="FFFF00"/>
              </a:solidFill>
            </a:rPr>
            <a:t>соревноваться и конкурировать</a:t>
          </a:r>
          <a:endParaRPr lang="ru-RU" sz="1800" b="1" kern="1200" dirty="0">
            <a:solidFill>
              <a:srgbClr val="FFFF00"/>
            </a:solidFill>
          </a:endParaRPr>
        </a:p>
      </dsp:txBody>
      <dsp:txXfrm>
        <a:off x="0" y="652676"/>
        <a:ext cx="4248000" cy="670367"/>
      </dsp:txXfrm>
    </dsp:sp>
    <dsp:sp modelId="{427908A9-86EC-4449-BE44-42A9F2DF436F}">
      <dsp:nvSpPr>
        <dsp:cNvPr id="0" name=""/>
        <dsp:cNvSpPr/>
      </dsp:nvSpPr>
      <dsp:spPr>
        <a:xfrm>
          <a:off x="0" y="1722707"/>
          <a:ext cx="4248000" cy="563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FFFF00"/>
              </a:solidFill>
            </a:rPr>
            <a:t>Владение научными знаниями</a:t>
          </a:r>
          <a:r>
            <a:rPr lang="ru-RU" sz="1600" i="1" kern="1200" dirty="0" smtClean="0">
              <a:solidFill>
                <a:srgbClr val="FFFF00"/>
              </a:solidFill>
            </a:rPr>
            <a:t> </a:t>
          </a:r>
          <a:endParaRPr lang="ru-RU" sz="1600" kern="1200" dirty="0">
            <a:solidFill>
              <a:srgbClr val="FFFF00"/>
            </a:solidFill>
          </a:endParaRPr>
        </a:p>
      </dsp:txBody>
      <dsp:txXfrm>
        <a:off x="0" y="1722707"/>
        <a:ext cx="4248000" cy="563672"/>
      </dsp:txXfrm>
    </dsp:sp>
    <dsp:sp modelId="{61FF0C3B-597B-4D04-88D5-38F2008538B3}">
      <dsp:nvSpPr>
        <dsp:cNvPr id="0" name=""/>
        <dsp:cNvSpPr/>
      </dsp:nvSpPr>
      <dsp:spPr>
        <a:xfrm>
          <a:off x="0" y="2643641"/>
          <a:ext cx="4248000" cy="790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smtClean="0">
              <a:solidFill>
                <a:srgbClr val="FFFF00"/>
              </a:solidFill>
            </a:rPr>
            <a:t>Современное поколение разрушительно</a:t>
          </a:r>
          <a:endParaRPr lang="ru-RU" sz="2000" i="1" kern="1200" dirty="0">
            <a:solidFill>
              <a:srgbClr val="FFFF00"/>
            </a:solidFill>
          </a:endParaRPr>
        </a:p>
      </dsp:txBody>
      <dsp:txXfrm>
        <a:off x="0" y="2643641"/>
        <a:ext cx="4248000" cy="790920"/>
      </dsp:txXfrm>
    </dsp:sp>
    <dsp:sp modelId="{432845FF-3421-4E30-8041-3FD01FE4EBE0}">
      <dsp:nvSpPr>
        <dsp:cNvPr id="0" name=""/>
        <dsp:cNvSpPr/>
      </dsp:nvSpPr>
      <dsp:spPr>
        <a:xfrm>
          <a:off x="0" y="3050282"/>
          <a:ext cx="4248000" cy="430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874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kern="1200" dirty="0"/>
        </a:p>
      </dsp:txBody>
      <dsp:txXfrm>
        <a:off x="0" y="3050282"/>
        <a:ext cx="4248000" cy="430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503772-7F3D-4CC3-B139-76FE0139C13D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218FCB-96EB-480E-AC67-BA4935D90CE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Гуманная педагогика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Итоговый </a:t>
            </a:r>
            <a:r>
              <a:rPr lang="ru-RU" dirty="0" err="1" smtClean="0">
                <a:solidFill>
                  <a:schemeClr val="tx1"/>
                </a:solidFill>
              </a:rPr>
              <a:t>практикозначимый</a:t>
            </a:r>
            <a:r>
              <a:rPr lang="ru-RU" dirty="0" smtClean="0">
                <a:solidFill>
                  <a:schemeClr val="tx1"/>
                </a:solidFill>
              </a:rPr>
              <a:t> проект по курсу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« Инновации в дидактике профессионального образования»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</a:rPr>
              <a:t>на тему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«</a:t>
            </a:r>
            <a:r>
              <a:rPr lang="ru-RU" b="1" dirty="0" smtClean="0">
                <a:solidFill>
                  <a:srgbClr val="C00000"/>
                </a:solidFill>
              </a:rPr>
              <a:t>Реализация принципа гуманизма в </a:t>
            </a:r>
            <a:r>
              <a:rPr lang="ru-RU" b="1" dirty="0" err="1" smtClean="0">
                <a:solidFill>
                  <a:srgbClr val="C00000"/>
                </a:solidFill>
              </a:rPr>
              <a:t>учебно</a:t>
            </a:r>
            <a:r>
              <a:rPr lang="ru-RU" b="1" dirty="0" smtClean="0">
                <a:solidFill>
                  <a:srgbClr val="C00000"/>
                </a:solidFill>
              </a:rPr>
              <a:t>- воспитательном процессе среднего профессионального образования»</a:t>
            </a:r>
          </a:p>
          <a:p>
            <a:pPr algn="ctr">
              <a:buNone/>
            </a:pPr>
            <a:endParaRPr lang="ru-RU" sz="18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buNone/>
            </a:pPr>
            <a:endParaRPr lang="ru-RU" sz="18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Преподаватель ГБОУСПО МО Ореховский индустриальный техникум Заушникова И.Б.</a:t>
            </a:r>
          </a:p>
          <a:p>
            <a:pPr algn="ctr"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30 июня 2о14г.</a:t>
            </a:r>
          </a:p>
          <a:p>
            <a:pPr algn="ctr">
              <a:buNone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Гуманная педагогика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Манифест гуманной педагогики</a:t>
            </a:r>
          </a:p>
          <a:p>
            <a:pPr algn="ctr">
              <a:buNone/>
            </a:pPr>
            <a:r>
              <a:rPr lang="ru-RU" sz="2800" dirty="0" smtClean="0"/>
              <a:t>25 лет назад </a:t>
            </a:r>
          </a:p>
          <a:p>
            <a:pPr algn="ctr">
              <a:buNone/>
            </a:pPr>
            <a:r>
              <a:rPr lang="ru-RU" sz="2800" dirty="0" smtClean="0"/>
              <a:t>группа учителей новаторов провозгласила </a:t>
            </a:r>
          </a:p>
          <a:p>
            <a:pPr algn="ctr">
              <a:buNone/>
            </a:pPr>
            <a:r>
              <a:rPr lang="ru-RU" sz="2800" dirty="0" smtClean="0"/>
              <a:t>манифест </a:t>
            </a:r>
            <a:r>
              <a:rPr lang="ru-RU" sz="2800" b="1" dirty="0" smtClean="0"/>
              <a:t>«Педагогика сотрудничества</a:t>
            </a:r>
            <a:r>
              <a:rPr lang="ru-RU" sz="2800" dirty="0" smtClean="0"/>
              <a:t>» </a:t>
            </a:r>
          </a:p>
          <a:p>
            <a:pPr algn="ctr">
              <a:buNone/>
            </a:pPr>
            <a:r>
              <a:rPr lang="ru-RU" sz="2800" dirty="0" smtClean="0"/>
              <a:t>(</a:t>
            </a:r>
            <a:r>
              <a:rPr lang="ru-RU" sz="2800" dirty="0" err="1" smtClean="0"/>
              <a:t>Переделкино</a:t>
            </a:r>
            <a:r>
              <a:rPr lang="ru-RU" sz="2800" dirty="0" smtClean="0"/>
              <a:t>, 1986 год)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17 июля 2011 года </a:t>
            </a:r>
          </a:p>
          <a:p>
            <a:pPr algn="ctr">
              <a:buNone/>
            </a:pPr>
            <a:r>
              <a:rPr lang="ru-RU" sz="2800" dirty="0" smtClean="0"/>
              <a:t> день провозглашения</a:t>
            </a:r>
          </a:p>
          <a:p>
            <a:pPr algn="ctr">
              <a:buNone/>
            </a:pPr>
            <a:r>
              <a:rPr lang="ru-RU" sz="2800" b="1" dirty="0" smtClean="0"/>
              <a:t>Манифеста гуманной педагогики»</a:t>
            </a:r>
            <a:r>
              <a:rPr lang="ru-RU" sz="2800" dirty="0" smtClean="0"/>
              <a:t> </a:t>
            </a:r>
          </a:p>
        </p:txBody>
      </p:sp>
      <p:pic>
        <p:nvPicPr>
          <p:cNvPr id="2050" name="Picture 2" descr="C:\Documents and Settings\Cyber\Мои документы\Downloads\MIBF_2011_Shalva_Amonashvili_0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2083" t="8333" b="10417"/>
          <a:stretch>
            <a:fillRect/>
          </a:stretch>
        </p:blipFill>
        <p:spPr bwMode="auto">
          <a:xfrm>
            <a:off x="500034" y="1571612"/>
            <a:ext cx="3857652" cy="320103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28596" y="4857760"/>
            <a:ext cx="4143404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1200" dirty="0" smtClean="0"/>
              <a:t>Один из </a:t>
            </a:r>
            <a:r>
              <a:rPr lang="ru-RU" sz="1200" b="1" dirty="0" smtClean="0"/>
              <a:t>авторов «Манифеста гуманной педагогики»</a:t>
            </a:r>
            <a:endParaRPr lang="ru-RU" sz="1200" dirty="0" smtClean="0"/>
          </a:p>
          <a:p>
            <a:pPr>
              <a:buNone/>
            </a:pPr>
            <a:endParaRPr lang="ru-RU" sz="1200" b="1" dirty="0" smtClean="0"/>
          </a:p>
          <a:p>
            <a:pPr>
              <a:buNone/>
            </a:pPr>
            <a:r>
              <a:rPr lang="ru-RU" sz="1200" b="1" dirty="0" err="1" smtClean="0"/>
              <a:t>Амонашви́ли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Ша́лва</a:t>
            </a:r>
            <a:r>
              <a:rPr lang="ru-RU" sz="1200" b="1" dirty="0" smtClean="0"/>
              <a:t> </a:t>
            </a:r>
            <a:r>
              <a:rPr lang="ru-RU" sz="1200" b="1" dirty="0" err="1" smtClean="0"/>
              <a:t>Алекса́ндрович</a:t>
            </a:r>
            <a:r>
              <a:rPr lang="ru-RU" sz="1200" b="1" dirty="0" smtClean="0"/>
              <a:t> </a:t>
            </a:r>
            <a:r>
              <a:rPr lang="ru-RU" sz="1200" dirty="0" smtClean="0"/>
              <a:t> (</a:t>
            </a:r>
            <a:r>
              <a:rPr lang="ru-RU" sz="1200" dirty="0"/>
              <a:t>род . 8 марта 1931. г.Тбилиси</a:t>
            </a:r>
            <a:r>
              <a:rPr lang="ru-RU" sz="1200" dirty="0" smtClean="0"/>
              <a:t>) —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советский, грузинский и российский педагог и психолог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президент Международной ассоциации общественных объединений «Международный центр гуманной педагогики»,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психол.н., профессор МГПУ, академик РАО, 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лауреат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премии Правительства РФ.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smtClean="0">
                <a:solidFill>
                  <a:schemeClr val="accent1">
                    <a:lumMod val="75000"/>
                  </a:schemeClr>
                </a:solidFill>
              </a:rPr>
              <a:t>Основные постулаты гуманной педагогики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вера в возможности ребенка;</a:t>
            </a:r>
          </a:p>
          <a:p>
            <a:pPr lvl="0"/>
            <a:r>
              <a:rPr lang="ru-RU" b="1" dirty="0" smtClean="0"/>
              <a:t>раскрытие самобытной природы в ребенке;</a:t>
            </a:r>
          </a:p>
          <a:p>
            <a:pPr lvl="0"/>
            <a:r>
              <a:rPr lang="ru-RU" b="1" dirty="0" smtClean="0"/>
              <a:t>уважение и утверждение его личности;</a:t>
            </a:r>
          </a:p>
          <a:p>
            <a:r>
              <a:rPr lang="ru-RU" b="1" dirty="0" smtClean="0"/>
              <a:t>направление его на служение  добру и справедливости</a:t>
            </a:r>
            <a:endParaRPr lang="ru-RU" b="1" dirty="0"/>
          </a:p>
        </p:txBody>
      </p:sp>
      <p:pic>
        <p:nvPicPr>
          <p:cNvPr id="13" name="Содержимое 12" descr="http://vp-ch.ru/sites/default/files/Sovremennaya%20pedagogika/guman%20ped3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0" y="2480469"/>
            <a:ext cx="25400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Отличительные черты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Авторитарная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Гуманная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/>
              <a:t>строит свои отношения с детьми – воспитанниками и учениками – на основе системы поощрений и наказаний, то есть, принуждений</a:t>
            </a:r>
          </a:p>
          <a:p>
            <a:r>
              <a:rPr lang="ru-RU" i="1" dirty="0" smtClean="0"/>
              <a:t>ориентирована на формирование знаний, умений и навыков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 smtClean="0"/>
              <a:t>исходит из идей духовной общности, сотрудничества и сотворчества, устремленных от сердца к сердцу</a:t>
            </a:r>
          </a:p>
          <a:p>
            <a:r>
              <a:rPr lang="ru-RU" b="1" dirty="0" smtClean="0"/>
              <a:t>направлена на облагораживание души, сердца и разума Ребенка, а знания мыслятся как путь восхождения к цели.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Отличительные черты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Авторитарная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Гуманная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i="1" dirty="0" smtClean="0"/>
              <a:t>довольствуется учетом психологических особенностей детей</a:t>
            </a:r>
          </a:p>
          <a:p>
            <a:r>
              <a:rPr lang="ru-RU" i="1" dirty="0" smtClean="0"/>
              <a:t>провозглашает постулат о подготовке подрастающего поколения к жизни</a:t>
            </a:r>
          </a:p>
          <a:p>
            <a:r>
              <a:rPr lang="ru-RU" i="1" dirty="0" smtClean="0"/>
              <a:t>приспосабливает Ребенка к жизни</a:t>
            </a:r>
          </a:p>
          <a:p>
            <a:r>
              <a:rPr lang="ru-RU" i="1" dirty="0" err="1" smtClean="0"/>
              <a:t>монологична</a:t>
            </a:r>
            <a:r>
              <a:rPr lang="ru-RU" i="1" dirty="0" smtClean="0"/>
              <a:t> в своем общении с детьми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 smtClean="0"/>
              <a:t>воспринимает Ребенка полностью и таким, какой он есть</a:t>
            </a:r>
          </a:p>
          <a:p>
            <a:r>
              <a:rPr lang="ru-RU" b="1" dirty="0" smtClean="0"/>
              <a:t>воспитывает детей для жизни и с помощью самой жизни</a:t>
            </a:r>
          </a:p>
          <a:p>
            <a:pPr>
              <a:buNone/>
            </a:pPr>
            <a:r>
              <a:rPr lang="ru-RU" b="1" dirty="0" smtClean="0"/>
              <a:t>(</a:t>
            </a:r>
            <a:r>
              <a:rPr lang="ru-RU" dirty="0" smtClean="0"/>
              <a:t>Дети не готовятся к жизни, они уже живут</a:t>
            </a:r>
            <a:r>
              <a:rPr lang="ru-RU" i="1" dirty="0" smtClean="0"/>
              <a:t>)</a:t>
            </a:r>
            <a:endParaRPr lang="ru-RU" b="1" dirty="0" smtClean="0"/>
          </a:p>
          <a:p>
            <a:r>
              <a:rPr lang="ru-RU" b="1" dirty="0" smtClean="0"/>
              <a:t>воспитывает преобразователя жизни</a:t>
            </a:r>
          </a:p>
          <a:p>
            <a:r>
              <a:rPr lang="ru-RU" b="1" dirty="0" smtClean="0"/>
              <a:t>ведет постоянный диалог с ребенком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Отличительные черты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Авторитарная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Гуманная педагогика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i="1" dirty="0" smtClean="0"/>
              <a:t>Образовательные процессы </a:t>
            </a:r>
            <a:r>
              <a:rPr lang="ru-RU" i="1" dirty="0" err="1" smtClean="0"/>
              <a:t>заформализованы</a:t>
            </a:r>
            <a:r>
              <a:rPr lang="ru-RU" i="1" dirty="0" smtClean="0"/>
              <a:t> и официальны, строго регламентированы, наполнены менторским тоном, призывающим воспитанников и учеников к долгу, обязанностям, внимательности, послушанию, ответственности, непререканию</a:t>
            </a:r>
          </a:p>
          <a:p>
            <a:r>
              <a:rPr lang="ru-RU" i="1" dirty="0" smtClean="0"/>
              <a:t>Строится на аксиомах:</a:t>
            </a:r>
          </a:p>
          <a:p>
            <a:pPr>
              <a:buNone/>
            </a:pPr>
            <a:r>
              <a:rPr lang="ru-RU" i="1" dirty="0" smtClean="0"/>
              <a:t>зло наказывается, добро поощряется; лень порицается, усердие приветствуется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b="1" dirty="0" smtClean="0"/>
              <a:t>Образовательные процессы следуют принципам сотрудничества, духовной общности, взаимопонимания, доверия, терпения, свободного выбора, радости познания, любви</a:t>
            </a:r>
          </a:p>
          <a:p>
            <a:r>
              <a:rPr lang="ru-RU" b="1" dirty="0" smtClean="0"/>
              <a:t>строится на аксиомах: </a:t>
            </a:r>
          </a:p>
          <a:p>
            <a:pPr>
              <a:buNone/>
            </a:pPr>
            <a:r>
              <a:rPr lang="ru-RU" b="1" dirty="0" smtClean="0"/>
              <a:t> любовь воспитывается любовью; доброта воспитывается добротой; успех взращивается успехом; благородство воспитывается благородством…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Жизненные  принципы</a:t>
            </a:r>
            <a:endParaRPr lang="ru-RU" sz="36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57150" dist="38100" dir="5400000" algn="ctr" rotWithShape="0">
              <a:schemeClr val="accent2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C00000"/>
                </a:solidFill>
              </a:rPr>
              <a:t>Главное для</a:t>
            </a: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rgbClr val="C00000"/>
                </a:solidFill>
              </a:rPr>
              <a:t>Современного поколения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  <a:outerShdw blurRad="57150" dist="38100" dir="5400000" algn="ctr" rotWithShape="0">
              <a:schemeClr val="accent3">
                <a:shade val="9000"/>
                <a:satMod val="105000"/>
                <a:alpha val="48000"/>
              </a:scheme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Главное для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Нового поколения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sz="quarter" idx="2"/>
          </p:nvPr>
        </p:nvGraphicFramePr>
        <p:xfrm>
          <a:off x="428596" y="2786058"/>
          <a:ext cx="4000528" cy="3631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6" name="Содержимое 15"/>
          <p:cNvGraphicFramePr>
            <a:graphicFrameLocks noGrp="1"/>
          </p:cNvGraphicFramePr>
          <p:nvPr>
            <p:ph sz="quarter" idx="4"/>
          </p:nvPr>
        </p:nvGraphicFramePr>
        <p:xfrm>
          <a:off x="4714876" y="2857496"/>
          <a:ext cx="4041775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285720" y="3000372"/>
          <a:ext cx="4248000" cy="34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6766" cy="928694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76200" dist="50800" dir="5400000" rotWithShape="0">
              <a:srgbClr val="4E3B30">
                <a:alpha val="6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</a:rPr>
              <a:t>Педагогические рекомендации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Утверждайте в ребенке качества, которых в нем нет или они слабые (дорисовывайте ребенка) - ты добрый, ты умный и т.д. Ребенок стремится к той модели, которую дорисовал учитель. У Шаталова эта мысль обозначена как принцип «соленого огурца» (если в банку с солеными огурцами поместить свежий, он обязательно станет соленым).</a:t>
            </a:r>
          </a:p>
          <a:p>
            <a:pPr lvl="0"/>
            <a:r>
              <a:rPr lang="ru-RU" dirty="0" smtClean="0"/>
              <a:t>Ведите нумерацию уроков.</a:t>
            </a:r>
            <a:br>
              <a:rPr lang="ru-RU" dirty="0" smtClean="0"/>
            </a:br>
            <a:r>
              <a:rPr lang="ru-RU" dirty="0" smtClean="0"/>
              <a:t>Отмечайте юбилей урока № 100. Это праздник. К нему готовятся, приглашают гостей. На доске эпиграфы - мудрые мысли. Например: «Ты человеком родился. Но человеком должен стать». (Сухомлинский).</a:t>
            </a:r>
          </a:p>
          <a:p>
            <a:pPr lvl="0"/>
            <a:r>
              <a:rPr lang="ru-RU" dirty="0" smtClean="0"/>
              <a:t>На доске размещайте большое количество задач - сложных, более сложных.</a:t>
            </a:r>
            <a:br>
              <a:rPr lang="ru-RU" dirty="0" smtClean="0"/>
            </a:br>
            <a:r>
              <a:rPr lang="ru-RU" dirty="0" smtClean="0"/>
              <a:t>Большую часть из них дети не успевают решить за урок. Но они стремятся к их решению.</a:t>
            </a:r>
          </a:p>
          <a:p>
            <a:pPr lvl="0"/>
            <a:r>
              <a:rPr lang="ru-RU" dirty="0" smtClean="0"/>
              <a:t>Мысль детей направляйте к трудному и преодолению его. (Эта задача трудная, но она решаемая).</a:t>
            </a:r>
          </a:p>
          <a:p>
            <a:pPr lvl="0"/>
            <a:r>
              <a:rPr lang="ru-RU" smtClean="0"/>
              <a:t>Без </a:t>
            </a:r>
            <a:r>
              <a:rPr lang="ru-RU" dirty="0" smtClean="0"/>
              <a:t>духовной общности учителя и ученика воспитание не</a:t>
            </a:r>
            <a:br>
              <a:rPr lang="ru-RU" dirty="0" smtClean="0"/>
            </a:br>
            <a:r>
              <a:rPr lang="ru-RU" dirty="0" smtClean="0"/>
              <a:t>состоится. (Сухомлинский). Поэтому, учитель ищет секрет общения с ребенком и затем входит в его внутренний мир.</a:t>
            </a:r>
          </a:p>
          <a:p>
            <a:pPr algn="ctr">
              <a:buNone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414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Гуманная педагогика</vt:lpstr>
      <vt:lpstr>Гуманная педагогика</vt:lpstr>
      <vt:lpstr>   Основные постулаты гуманной педагогики</vt:lpstr>
      <vt:lpstr>Отличительные черты</vt:lpstr>
      <vt:lpstr>Отличительные черты</vt:lpstr>
      <vt:lpstr>Отличительные черты</vt:lpstr>
      <vt:lpstr>Жизненные  принципы</vt:lpstr>
      <vt:lpstr>Педагогические рекомендации</vt:lpstr>
    </vt:vector>
  </TitlesOfParts>
  <Company>Дома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Гуманная педагогика</dc:title>
  <dc:creator>254ц5</dc:creator>
  <cp:lastModifiedBy>17Kab</cp:lastModifiedBy>
  <cp:revision>24</cp:revision>
  <cp:lastPrinted>2013-03-04T08:13:17Z</cp:lastPrinted>
  <dcterms:created xsi:type="dcterms:W3CDTF">2013-03-03T10:36:26Z</dcterms:created>
  <dcterms:modified xsi:type="dcterms:W3CDTF">2014-10-23T05:55:37Z</dcterms:modified>
</cp:coreProperties>
</file>