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64" r:id="rId3"/>
    <p:sldId id="260" r:id="rId4"/>
    <p:sldId id="261" r:id="rId5"/>
    <p:sldId id="259" r:id="rId6"/>
    <p:sldId id="265" r:id="rId7"/>
    <p:sldId id="267" r:id="rId8"/>
    <p:sldId id="270" r:id="rId9"/>
    <p:sldId id="269" r:id="rId10"/>
    <p:sldId id="266" r:id="rId11"/>
    <p:sldId id="271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96" autoAdjust="0"/>
  </p:normalViewPr>
  <p:slideViewPr>
    <p:cSldViewPr>
      <p:cViewPr varScale="1">
        <p:scale>
          <a:sx n="42" d="100"/>
          <a:sy n="42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1142984"/>
            <a:ext cx="6572264" cy="214314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2800" i="1" dirty="0" smtClean="0"/>
              <a:t>  Презентация на тему</a:t>
            </a:r>
            <a:r>
              <a:rPr lang="ru-RU" sz="3200" i="1" dirty="0" smtClean="0"/>
              <a:t>:</a:t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> «стресс ,срывы ,депрессия»</a:t>
            </a:r>
            <a:endParaRPr lang="ru-RU" sz="3600" b="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7267604" cy="516987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Положительное видение ситуации и здоровый образ жизни –неотъемлемые помощники к </a:t>
            </a:r>
            <a:r>
              <a:rPr lang="ru-RU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стрессоустойчивости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организма!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C:\Users\Хозяин\Pictures\стресс\x_9d037be9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214686"/>
            <a:ext cx="4786346" cy="2525571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714620"/>
            <a:ext cx="5757874" cy="2598108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Спасибо за внимание!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10" descr="2l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2000232" y="2285992"/>
            <a:ext cx="4214842" cy="394480"/>
          </a:xfrm>
          <a:prstGeom prst="rect">
            <a:avLst/>
          </a:prstGeom>
          <a:noFill/>
        </p:spPr>
      </p:pic>
      <p:pic>
        <p:nvPicPr>
          <p:cNvPr id="5" name="Picture 9" descr="2l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V="1">
            <a:off x="2071670" y="3500438"/>
            <a:ext cx="4214842" cy="42862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7562"/>
            <a:ext cx="7543824" cy="309817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300" dirty="0" smtClean="0">
                <a:solidFill>
                  <a:schemeClr val="accent2">
                    <a:lumMod val="50000"/>
                  </a:schemeClr>
                </a:solidFill>
              </a:rPr>
              <a:t>    Список вспомогательной литературы: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1.     Александровский Ю. А. Состояния психической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дезадаптации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и их компенсация. М., 1976.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2.     Березин Ф. Б. Психологическая и психофизиологическая адаптация человека. Л., 1988.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3.     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Губачёв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Ю. М., Иовлев Б. В.,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Карвасарский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Б. Д. и другие. Эмоциональный стресс в условиях нормы и патологии человека. Л., 1976.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4.     Кон И. С. Социология личности. М., 1967.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5.     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Рутман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Э.М. Как преодолеть стресс. –М.: ТОО «ТП», В Секачев, 1998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6.     Стресс жизни: Сборник./ Составители: Л. М. Попова, И. В. Соколов. (О.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Грегор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Как противостоять стрессу. Г.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Селье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Стресс без болезней.) -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Спб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ТОО “Лейла” , 1994.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000348"/>
            <a:ext cx="7929618" cy="38576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  «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Стресс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-это не то ,что с вами случается ,а то , как вы это 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воспринимаете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    Необходимо прежде всего 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исключить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 в себе </a:t>
            </a:r>
          </a:p>
          <a:p>
            <a:pPr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    ненависть ,недоверие ,презрение,</a:t>
            </a:r>
          </a:p>
          <a:p>
            <a:pPr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    враждебность ,ревность ,злобу , зависть, мстительность и недоброжелательность–</a:t>
            </a:r>
          </a:p>
          <a:p>
            <a:pPr>
              <a:buNone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   все факторы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,приводящие к эмоциональному </a:t>
            </a:r>
          </a:p>
          <a:p>
            <a:pPr>
              <a:buNone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    и физиологическому стрессу.»</a:t>
            </a:r>
          </a:p>
          <a:p>
            <a:pPr>
              <a:buNone/>
            </a:pPr>
            <a:r>
              <a:rPr lang="ru-RU" sz="3000" i="1" dirty="0" smtClean="0">
                <a:solidFill>
                  <a:schemeClr val="accent2">
                    <a:lumMod val="50000"/>
                  </a:schemeClr>
                </a:solidFill>
              </a:rPr>
              <a:t>    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Ганс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Селье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Хозяин\Pictures\ддддддддддддддддддддд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42852"/>
            <a:ext cx="4319064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Стресс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-представляет собой состояние чрезмерно сильного и длительного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психологического напряжения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, которое возникает у человека, когда его нервная система получает эмоциональную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перегрузку.</a:t>
            </a:r>
          </a:p>
          <a:p>
            <a:endParaRPr lang="ru-RU" sz="3200" dirty="0"/>
          </a:p>
        </p:txBody>
      </p:sp>
      <p:pic>
        <p:nvPicPr>
          <p:cNvPr id="4098" name="Picture 2" descr="C:\Users\Хозяин\Pictures\стрес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9" y="3643314"/>
            <a:ext cx="2894178" cy="2728146"/>
          </a:xfrm>
          <a:prstGeom prst="rect">
            <a:avLst/>
          </a:prstGeom>
          <a:noFill/>
        </p:spPr>
      </p:pic>
      <p:pic>
        <p:nvPicPr>
          <p:cNvPr id="6" name="Picture 5" descr="C:\Users\Хозяин\Pictures\99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018362"/>
            <a:ext cx="3781412" cy="236338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1714488"/>
            <a:ext cx="928690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физический</a:t>
            </a:r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химический</a:t>
            </a:r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биологический</a:t>
            </a:r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психический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14348" y="-142900"/>
            <a:ext cx="7572460" cy="207170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Виды стресса:</a:t>
            </a:r>
            <a:endParaRPr lang="ru-RU" sz="2800" dirty="0"/>
          </a:p>
        </p:txBody>
      </p:sp>
      <p:pic>
        <p:nvPicPr>
          <p:cNvPr id="2052" name="Picture 4" descr="C:\Users\Хозяин\Pictures\ддд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9888" y="1571612"/>
            <a:ext cx="3795532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7667596" cy="48463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Любая ситуация, на которую человек реагирует сильным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эмоциональным возбуждением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может стать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причиной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возникновения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стресса ,срыва и депрессии.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Причины могут быть как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внешними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,так 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внутренними.</a:t>
            </a:r>
          </a:p>
          <a:p>
            <a:endParaRPr lang="ru-RU" dirty="0"/>
          </a:p>
        </p:txBody>
      </p:sp>
      <p:pic>
        <p:nvPicPr>
          <p:cNvPr id="3076" name="Picture 4" descr="C:\Users\Хозяин\Pictures\дддддддд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4000504"/>
            <a:ext cx="4357718" cy="2544979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7239000" cy="502700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/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Депрессия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- серьезное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заболевание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, которое резко снижает трудоспособность и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приносит страдание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как самому больному, так и его близким. 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Стрессы ,срывы и депрессии -влияют на поведение человека, его работоспособность, здоровье, взаимоотношения с окружающими.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Хозяин\Pictures\стресс\518505_de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714752"/>
            <a:ext cx="4641990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7267604" cy="13201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Советы выработки правильного умонастроения 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7696200" cy="5027000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Думайте и ведите себя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жизнерадостно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, и вы почувствуете себя жизнерадостным.</a:t>
            </a:r>
          </a:p>
          <a:p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Никогда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не пытайтесь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свести счеты с вашими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врагами,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потому что этим вы принесете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себе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гораздо  больше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вреда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, чем им.</a:t>
            </a:r>
          </a:p>
          <a:p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Вместо того, чтобы переживать из-за неблагодарности,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не ожидайте благодарности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Ведите счет своим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удачам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, а не своим неприятностям..</a:t>
            </a:r>
          </a:p>
          <a:p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Не подражайте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другим.</a:t>
            </a:r>
          </a:p>
          <a:p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Забывайте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о своих неприятностях, пытайтесь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дать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немного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счастья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другим.</a:t>
            </a:r>
          </a:p>
          <a:p>
            <a:pPr>
              <a:buNone/>
            </a:pPr>
            <a:endParaRPr lang="ru-RU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001056" cy="107154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10 секретов борьбы со стрессом: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убежденность в том, что ситуация под контролем</a:t>
            </a:r>
            <a:endParaRPr lang="ru-RU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 оптимизм</a:t>
            </a:r>
          </a:p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реализм</a:t>
            </a:r>
          </a:p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 способность видеть всю картину целиком</a:t>
            </a:r>
          </a:p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 не обещать ничего лишнего</a:t>
            </a:r>
          </a:p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 контакты с людьми</a:t>
            </a:r>
          </a:p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укрепление здоровья</a:t>
            </a:r>
          </a:p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беречь свою энергию</a:t>
            </a:r>
          </a:p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гибкость</a:t>
            </a:r>
          </a:p>
          <a:p>
            <a:r>
              <a:rPr lang="ru-RU" i="1" u="sng" dirty="0" smtClean="0">
                <a:solidFill>
                  <a:schemeClr val="accent2">
                    <a:lumMod val="50000"/>
                  </a:schemeClr>
                </a:solidFill>
              </a:rPr>
              <a:t> смотреть далеко вперед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3714752"/>
            <a:ext cx="1381135" cy="20717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358114" cy="135729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2800" dirty="0" err="1" smtClean="0"/>
              <a:t>Советы,которые</a:t>
            </a:r>
            <a:r>
              <a:rPr lang="ru-RU" sz="2800" dirty="0" smtClean="0"/>
              <a:t>  помогут выйти из состояния острого стресса: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6143668" cy="528638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200" i="1" dirty="0" err="1" smtClean="0">
                <a:solidFill>
                  <a:schemeClr val="accent2">
                    <a:lumMod val="50000"/>
                  </a:schemeClr>
                </a:solidFill>
              </a:rPr>
              <a:t>Противострессовое</a:t>
            </a: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 дыхание</a:t>
            </a:r>
          </a:p>
          <a:p>
            <a:pPr>
              <a:buFont typeface="Wingdings" pitchFamily="2" charset="2"/>
              <a:buChar char="v"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Минутная релаксация</a:t>
            </a:r>
          </a:p>
          <a:p>
            <a:pPr>
              <a:buFont typeface="Wingdings" pitchFamily="2" charset="2"/>
              <a:buChar char="v"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Успокаивающую музыку</a:t>
            </a:r>
          </a:p>
          <a:p>
            <a:pPr>
              <a:buFont typeface="Wingdings" pitchFamily="2" charset="2"/>
              <a:buChar char="v"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Беседа на какую-нибудь отвлеченную тему </a:t>
            </a:r>
          </a:p>
          <a:p>
            <a:pPr>
              <a:buFont typeface="Wingdings" pitchFamily="2" charset="2"/>
              <a:buChar char="v"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«Письмо радости»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4" descr="C:\Users\Хозяин\Pictures\стресс\13183793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57778">
            <a:off x="4312961" y="3948409"/>
            <a:ext cx="3371231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">
      <a:dk1>
        <a:sysClr val="windowText" lastClr="000000"/>
      </a:dk1>
      <a:lt1>
        <a:srgbClr val="F1C4AE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442</TotalTime>
  <Words>212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  Презентация на тему:   «стресс ,срывы ,депрессия»</vt:lpstr>
      <vt:lpstr>Слайд 2</vt:lpstr>
      <vt:lpstr>Слайд 3</vt:lpstr>
      <vt:lpstr>Виды стресса:</vt:lpstr>
      <vt:lpstr>Слайд 5</vt:lpstr>
      <vt:lpstr>Слайд 6</vt:lpstr>
      <vt:lpstr>Советы выработки правильного умонастроения :</vt:lpstr>
      <vt:lpstr>10 секретов борьбы со стрессом:</vt:lpstr>
      <vt:lpstr>Советы,которые  помогут выйти из состояния острого стресса: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ее</dc:creator>
  <cp:lastModifiedBy>Admin</cp:lastModifiedBy>
  <cp:revision>47</cp:revision>
  <dcterms:created xsi:type="dcterms:W3CDTF">2014-10-26T09:07:37Z</dcterms:created>
  <dcterms:modified xsi:type="dcterms:W3CDTF">2015-02-15T18:11:14Z</dcterms:modified>
</cp:coreProperties>
</file>